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8" r:id="rId22"/>
    <p:sldId id="279" r:id="rId23"/>
    <p:sldId id="280" r:id="rId24"/>
    <p:sldId id="276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887" autoAdjust="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3ACD5-69F5-4A1D-B541-AE87868486FE}" type="datetimeFigureOut">
              <a:rPr lang="ru-RU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7E09F-1647-4DA4-8880-F0863271B0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8941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CEA1F-307E-4D9E-9A19-0CCF876BD3DD}" type="datetimeFigureOut">
              <a:rPr lang="ru-RU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0051BC-08B2-4CB3-9E49-9318062368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2954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1B304-590A-4489-8462-7874A0AAEA54}" type="datetimeFigureOut">
              <a:rPr lang="ru-RU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3E2AB-2CE4-4094-960E-E06050847B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786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3D1F-A98E-44BE-ADAB-8E309CE0526F}" type="datetimeFigureOut">
              <a:rPr lang="ru-RU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A048AD-32F8-43C1-8672-A1C61CC482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3841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7F30E-321C-4396-AD42-DC42936ED9F7}" type="datetimeFigureOut">
              <a:rPr lang="ru-RU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BF5083-A98C-477E-ACAB-FCED348D72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597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405B-BD85-4BF8-8017-1BEC3E9D0E62}" type="datetimeFigureOut">
              <a:rPr lang="ru-RU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0C85D-94EC-4FC8-BFB1-BF9AC47777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660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DF73-BD01-4C78-B43A-D48D369D9381}" type="datetimeFigureOut">
              <a:rPr lang="ru-RU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C4EA8-78B5-4F61-A69F-73D0B1DDC4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8569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4CB9C-6970-4498-9E70-9FBC9844FBDA}" type="datetimeFigureOut">
              <a:rPr lang="ru-RU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DABBB-E019-4958-9FF7-6017EBEBD1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081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D3BA4-4132-45CB-B63F-230E7A8D66AB}" type="datetimeFigureOut">
              <a:rPr lang="ru-RU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E1D09-9383-429A-AEA4-BC935545CB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3605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AD3B4-A0CA-4013-A6A2-6031F63A556A}" type="datetimeFigureOut">
              <a:rPr lang="ru-RU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AE2DCC-8036-417D-9287-51C21215D0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2790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BB646-2A91-49C3-B39D-AA32B2A2DF8C}" type="datetimeFigureOut">
              <a:rPr lang="ru-RU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DDB6C6B9-5B73-4211-AC16-145599D3D5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4538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EAEB15-DCC6-4AA5-9A08-9CBE42D8C7B4}" type="datetimeFigureOut">
              <a:rPr lang="ru-RU"/>
              <a:pPr>
                <a:defRPr/>
              </a:pPr>
              <a:t>03.12.2017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646268"/>
                </a:solidFill>
                <a:latin typeface="Constantia" panose="02030602050306030303" pitchFamily="18" charset="0"/>
              </a:defRPr>
            </a:lvl1pPr>
          </a:lstStyle>
          <a:p>
            <a:fld id="{BF2B69EB-EA76-4E12-9B44-F387E95F0B4B}" type="slidenum">
              <a:rPr lang="ru-RU" altLang="ru-RU"/>
              <a:pPr/>
              <a:t>‹#›</a:t>
            </a:fld>
            <a:endParaRPr lang="ru-RU" alt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7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DE6C36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DE6C36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1285861"/>
            <a:ext cx="7600976" cy="1285884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подготовительная к школе </a:t>
            </a:r>
            <a:r>
              <a:rPr lang="ru-RU" sz="3200" dirty="0" smtClean="0">
                <a:solidFill>
                  <a:srgbClr val="FF0000"/>
                </a:solidFill>
              </a:rPr>
              <a:t>группа №1</a:t>
            </a: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>
              <a:defRPr/>
            </a:pPr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Игра — ведущий вид деятельности в дошкольном возрасте. В. Штерн говорил, что «игра показывает, к какой цели стремится человек, к чему он готовится, чего ожидает. В игре угадываются направления его будущей жизни».</a:t>
            </a:r>
          </a:p>
          <a:p>
            <a:pPr marR="0" eaLnBrk="1" hangingPunct="1">
              <a:defRPr/>
            </a:pPr>
            <a:r>
              <a:rPr lang="ru-RU" sz="1800" dirty="0" smtClean="0">
                <a:solidFill>
                  <a:srgbClr val="7030A0"/>
                </a:solidFill>
                <a:latin typeface="Arial" charset="0"/>
                <a:cs typeface="Times New Roman" pitchFamily="18" charset="0"/>
              </a:rPr>
              <a:t> </a:t>
            </a:r>
            <a:endParaRPr lang="ru-RU" sz="1800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 advClick="0" advTm="15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225" y="428625"/>
            <a:ext cx="7772400" cy="142875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Я сегодня продавщица                          Я сегодня продавщица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В магазине для детей                            Я приветлива, добра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У меня полно товаров,                          Покупателям ребятам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Calibri"/>
              </a:rPr>
              <a:t>Заходите поскорей                                 Очень нравится игра!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910048"/>
            <a:ext cx="3600400" cy="4805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214290"/>
            <a:ext cx="7772400" cy="857256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r>
              <a:rPr lang="ru-RU" sz="3200" dirty="0" smtClean="0"/>
              <a:t>                </a:t>
            </a:r>
            <a:r>
              <a:rPr lang="ru-RU" sz="3200" dirty="0" smtClean="0">
                <a:solidFill>
                  <a:srgbClr val="FF0000"/>
                </a:solidFill>
              </a:rPr>
              <a:t>Сюжетно – ролевая игра</a:t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 smtClean="0">
                <a:solidFill>
                  <a:srgbClr val="FF0000"/>
                </a:solidFill>
              </a:rPr>
              <a:t>                         </a:t>
            </a:r>
            <a:r>
              <a:rPr lang="ru-RU" sz="3200" dirty="0" smtClean="0">
                <a:solidFill>
                  <a:srgbClr val="FF0000"/>
                </a:solidFill>
              </a:rPr>
              <a:t>«Больница»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225" y="1071563"/>
            <a:ext cx="7772400" cy="785812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                       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Если внезапно случится беда,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                Врач, медсестра, вам помогут всегда</a:t>
            </a: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0" y="3635033"/>
            <a:ext cx="3959715" cy="29697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857375"/>
            <a:ext cx="4348249" cy="3262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225" y="214313"/>
            <a:ext cx="7772400" cy="1428750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                                             </a:t>
            </a: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На уколы! На уколы!                                                                  </a:t>
            </a:r>
          </a:p>
          <a:p>
            <a:pPr eaLnBrk="1" hangingPunct="1">
              <a:defRPr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                                             Собирайся, ребятня!</a:t>
            </a:r>
          </a:p>
          <a:p>
            <a:pPr eaLnBrk="1" hangingPunct="1">
              <a:defRPr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                                             Вы не бойтесь! Я не больно-</a:t>
            </a:r>
          </a:p>
          <a:p>
            <a:pPr eaLnBrk="1" hangingPunct="1">
              <a:defRPr/>
            </a:pPr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                                             Ведь хороший доктор я.</a:t>
            </a:r>
            <a:endParaRPr lang="ru-RU" sz="18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69" y="1916831"/>
            <a:ext cx="3452076" cy="4591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rot="20557721">
            <a:off x="111125" y="-165100"/>
            <a:ext cx="7772400" cy="12065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Поднимите-ка рубашки,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Я послушаю живот.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Ой-ой-ой! Урчит там что-то,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Срочно выпейте компот!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4339" name="Рисунок 3" descr="сентябрь 2013 18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911">
            <a:off x="4806950" y="400050"/>
            <a:ext cx="3970338" cy="29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4" descr="сентябрь 2013 18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10167">
            <a:off x="487363" y="2767013"/>
            <a:ext cx="4367212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685800" y="2286000"/>
            <a:ext cx="2743200" cy="3962400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Я всё сделала отлично,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Похвалите же меня.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Ведь теперь моя подружка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Стала лучше, чем была.</a:t>
            </a:r>
          </a:p>
          <a:p>
            <a:pPr eaLnBrk="1" hangingPunct="1">
              <a:defRPr/>
            </a:pPr>
            <a:endParaRPr lang="ru-RU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85800" y="514350"/>
            <a:ext cx="2743200" cy="1057275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Сюжетно-ролевая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игра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«Салон красоты 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«Стиль»»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178" y="11426"/>
            <a:ext cx="3219822" cy="4293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46612"/>
            <a:ext cx="3707904" cy="278092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1"/>
          <p:cNvSpPr>
            <a:spLocks noGrp="1"/>
          </p:cNvSpPr>
          <p:nvPr>
            <p:ph type="body" sz="half" idx="2"/>
          </p:nvPr>
        </p:nvSpPr>
        <p:spPr>
          <a:xfrm>
            <a:off x="609600" y="2828925"/>
            <a:ext cx="2209800" cy="2179638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Дайте ножницы, расчёску,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Я вам сделаю причёску.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Парикмахер непременно подстрижёт вас современно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16632"/>
            <a:ext cx="4968552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09600" y="1285875"/>
            <a:ext cx="2209800" cy="3000375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Нравится работать Ане парикмахером в салоне- причесать, постричь, завить, лаком для волос облить.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411" name="Рисунок 5" descr="сентябрь 2013 181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5942"/>
          <a:stretch>
            <a:fillRect/>
          </a:stretch>
        </p:blipFill>
        <p:spPr>
          <a:xfrm rot="420000">
            <a:off x="3011488" y="785813"/>
            <a:ext cx="5492750" cy="4678362"/>
          </a:xfrm>
          <a:ln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2938" y="357188"/>
            <a:ext cx="8043862" cy="500062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   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Сюжетно-ролевая игра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«Модельное агентство»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rot="21081592">
            <a:off x="215900" y="1257300"/>
            <a:ext cx="8229600" cy="642938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Целый день сегодня шью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Я одела всю семью.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ru-RU" sz="18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8436" name="Рисунок 6" descr="сентябрь 2013 1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929063"/>
            <a:ext cx="3711575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7" descr="сентябрь 2013 1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2714625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8" descr="сентябрь 2013 1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071563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50"/>
            <a:ext cx="8229600" cy="785813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</a:rPr>
              <a:t>     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Для любимой куклы Кати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Шью я курточку на вате,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А для Димы и для Тони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Пару брюк на </a:t>
            </a:r>
            <a:r>
              <a:rPr lang="ru-RU" sz="1600" b="1" dirty="0" err="1" smtClean="0">
                <a:solidFill>
                  <a:schemeClr val="accent5">
                    <a:lumMod val="75000"/>
                  </a:schemeClr>
                </a:solidFill>
              </a:rPr>
              <a:t>синтепоне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Я портнихой быть хочу,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На машинке я строчу.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Нитки, ножницы, иголки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Не разбросаны без толку.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Слава Зайцев – модельер,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</a:rPr>
              <a:t>Для меня во всём пример!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459" name="Рисунок 5" descr="сентябрь 2013 1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731">
            <a:off x="4524375" y="639763"/>
            <a:ext cx="418465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939">
            <a:off x="449263" y="3178175"/>
            <a:ext cx="4170362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63" y="214313"/>
            <a:ext cx="8229600" cy="1285875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Жил портной один умелый,                 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Знал прекрасно своё дело:                    А потом снимал он мерку,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Ткани выбирал для нас –                       Делал выкройку, примерку,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Хлопок, ситец и атлас.                           Белой ниткой ткань сметал 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                                         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                                           На машинке всё сшивал.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                                           И на праздник у ребят</a:t>
            </a:r>
            <a:b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</a:b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                                           Новый был всегда наряд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048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2492375"/>
            <a:ext cx="4773613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916113"/>
            <a:ext cx="33940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2300" dirty="0" smtClean="0">
                <a:solidFill>
                  <a:schemeClr val="accent5">
                    <a:lumMod val="75000"/>
                  </a:schemeClr>
                </a:solidFill>
              </a:rPr>
              <a:t>Игра как основной вид деятельности детей дошкольного возраста является ведущим средством их воспитания. Именно в игре у дошкольников формируются личностные образования, необходимые для дальнейшего школьного обучения. Сюжетно-ролевые игры позволяют развивать творческие способности детей, их фантазию и артистизм, учат вживаться в образ того или иного персонажа, играть определенную роль, успешно развиваются личность ребенка, его интеллект, воля, воображение и общительность, но самое главное, эта деятельность порождает стремление к самореализации, самовыражению. Проигрывая различные жизненные ситуации, дети учатся идти на компромисс, избегать конфликтных ситуаций, поддерживать дружелюбную атмосферу. Кроме того, игра является надежным диагностическим средством психического развития детей. Игра — подлинная социальная практика ребенка, его реальная жизнь в обществе сверстников.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>
              <a:latin typeface="+mj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9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6136" y="287938"/>
            <a:ext cx="8229600" cy="1000125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Сюжетно-ролевая игра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«Пожарные»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057" y="3789039"/>
            <a:ext cx="3835919" cy="28769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76872"/>
            <a:ext cx="3291830" cy="43891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36" y="930367"/>
            <a:ext cx="3590678" cy="2693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Настольные игры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1870334"/>
            <a:ext cx="3806413" cy="28548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7850"/>
            <a:ext cx="3779912" cy="2834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68" y="4347102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62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2" y="146660"/>
            <a:ext cx="4536504" cy="34023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0" y="3789040"/>
            <a:ext cx="3897795" cy="29233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488" y="443694"/>
            <a:ext cx="3744416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88050"/>
            <a:ext cx="403244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92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594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214788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 за внимание!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4213" y="1916113"/>
            <a:ext cx="8229600" cy="4389437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          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ru-RU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ru-RU" sz="20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ru-RU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ru-RU" sz="20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ru-RU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ru-RU" sz="20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ru-RU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ru-RU" sz="20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ru-RU" sz="2000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ru-RU" sz="2000" dirty="0" smtClean="0">
              <a:solidFill>
                <a:schemeClr val="accent5">
                  <a:lumMod val="75000"/>
                </a:schemeClr>
              </a:solidFill>
              <a:latin typeface="+mj-lt"/>
            </a:endParaRP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                                                                                           </a:t>
            </a:r>
            <a:r>
              <a:rPr lang="ru-RU" sz="16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Воспитатели Канина А.А. и Павлова  Я.В.   </a:t>
            </a:r>
            <a:endParaRPr lang="ru-RU" sz="1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530352" y="785794"/>
            <a:ext cx="7772400" cy="785818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0000"/>
                </a:solidFill>
              </a:rPr>
              <a:t>Цель и задачи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530225" y="1714500"/>
            <a:ext cx="7772400" cy="2500313"/>
          </a:xfrm>
        </p:spPr>
        <p:txBody>
          <a:bodyPr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8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сформировать у детей умение играть в сюжетно-ролевые игры.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8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 развивать и обогащать сюжет игры;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8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 развивать творческое воображение, способность совместно развивать игру, согласовывая собственный игровой замысел с замыслами сверстников;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8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 развивать инициативу, организаторские способности, подводить к самостоятельному созданию игровых замыслов;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8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 формировать умение договариваться, планировать, обсуждать действия всех играющих. 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8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 формировать умение детей готовить обстановку для игры, подбирать предметы-заместители и атрибуты;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8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 воспитывать уважительное отношение к людям разных профессий;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8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 познакомить с профессией художника по </a:t>
            </a:r>
            <a:r>
              <a:rPr lang="ru-RU" sz="8000" dirty="0" err="1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аквагримму</a:t>
            </a:r>
            <a:r>
              <a:rPr lang="ru-RU" sz="8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 advClick="0" advTm="28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785794"/>
            <a:ext cx="7772400" cy="571504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0063" y="1357313"/>
            <a:ext cx="7802562" cy="2571750"/>
          </a:xfrm>
        </p:spPr>
        <p:txBody>
          <a:bodyPr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8000" dirty="0" smtClean="0">
              <a:solidFill>
                <a:srgbClr val="7030A0"/>
              </a:solidFill>
              <a:latin typeface="+mj-lt"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ru-RU" sz="8000" dirty="0" smtClean="0">
                <a:solidFill>
                  <a:srgbClr val="7030A0"/>
                </a:solidFill>
                <a:latin typeface="+mj-lt"/>
              </a:rPr>
              <a:t> 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 spd="med" advClick="0" advTm="28000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00042"/>
            <a:ext cx="7772400" cy="964704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r>
              <a:rPr lang="ru-RU" sz="3200" smtClean="0">
                <a:solidFill>
                  <a:srgbClr val="FF0000"/>
                </a:solidFill>
              </a:rPr>
              <a:t>Мы играем</a:t>
            </a:r>
            <a:endParaRPr lang="ru-RU" sz="320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75" y="1428750"/>
            <a:ext cx="7772400" cy="1500188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Arial Unicode MS" pitchFamily="34" charset="-128"/>
                <a:cs typeface="Arial" pitchFamily="34" charset="0"/>
              </a:rPr>
              <a:t>А у нас сегодня в группе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Arial Unicode MS" pitchFamily="34" charset="-128"/>
                <a:cs typeface="Arial" pitchFamily="34" charset="0"/>
              </a:rPr>
              <a:t>будет новая игра: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Arial Unicode MS" pitchFamily="34" charset="-128"/>
                <a:cs typeface="Arial" pitchFamily="34" charset="0"/>
              </a:rPr>
              <a:t>Все девчонки- поварихи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ea typeface="Arial Unicode MS" pitchFamily="34" charset="-128"/>
                <a:cs typeface="Arial" pitchFamily="34" charset="0"/>
              </a:rPr>
              <a:t>А мальчишки-повара.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28938"/>
            <a:ext cx="4764021" cy="35730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772400" cy="110758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FF0000"/>
                </a:solidFill>
              </a:rPr>
              <a:t>           Детское кафе 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          </a:t>
            </a:r>
            <a:r>
              <a:rPr lang="ru-RU" sz="3600" dirty="0" smtClean="0">
                <a:solidFill>
                  <a:srgbClr val="FF0000"/>
                </a:solidFill>
              </a:rPr>
              <a:t>«Солнышко»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2875" y="1214438"/>
            <a:ext cx="6715125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В гостях и дома за обедом</a:t>
            </a:r>
          </a:p>
          <a:p>
            <a:pPr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Говорить нельзя с соседом</a:t>
            </a:r>
          </a:p>
          <a:p>
            <a:pPr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Не нужно чавкать и сопеть,</a:t>
            </a:r>
          </a:p>
          <a:p>
            <a:pPr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А также головой вертеть,</a:t>
            </a:r>
          </a:p>
          <a:p>
            <a:pPr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Есть спокойно, аккуратно</a:t>
            </a:r>
          </a:p>
          <a:p>
            <a:pPr>
              <a:defRPr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Будет всем вокруг приятно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29000"/>
            <a:ext cx="4139952" cy="31049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53790"/>
            <a:ext cx="4613952" cy="3460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6632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Сюжетно-ролевая игра «Школа»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24744"/>
            <a:ext cx="2946399" cy="3928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20888"/>
            <a:ext cx="5378120" cy="4033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225" y="1500188"/>
            <a:ext cx="7772400" cy="1071562"/>
          </a:xfrm>
        </p:spPr>
        <p:txBody>
          <a:bodyPr/>
          <a:lstStyle/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А сейчас вы в магазине-         Разбегаются глаза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Все продукты на витрине:     Подходите, покупайте,</a:t>
            </a:r>
          </a:p>
          <a:p>
            <a:pPr eaLnBrk="1" hangingPunct="1">
              <a:defRPr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Чай,  конфеты, колбаса-         Деньги в кассу отдавайте!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188640"/>
            <a:ext cx="7412360" cy="1008112"/>
          </a:xfrm>
          <a:extLst/>
        </p:spPr>
        <p:txBody>
          <a:bodyPr/>
          <a:lstStyle/>
          <a:p>
            <a:pPr>
              <a:defRPr/>
            </a:pPr>
            <a:r>
              <a:rPr lang="ru-RU" smtClean="0"/>
              <a:t>         </a:t>
            </a:r>
            <a:r>
              <a:rPr lang="ru-RU" smtClean="0">
                <a:solidFill>
                  <a:srgbClr val="FF0000"/>
                </a:solidFill>
              </a:rPr>
              <a:t>Супермаркет</a:t>
            </a:r>
            <a:endParaRPr lang="ru-RU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89421"/>
            <a:ext cx="4738737" cy="3554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956212"/>
            <a:ext cx="2679762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1772816"/>
            <a:ext cx="5026896" cy="90637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692696"/>
            <a:ext cx="4189085" cy="55854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2420888"/>
            <a:ext cx="4004665" cy="30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838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715</TotalTime>
  <Words>563</Words>
  <Application>Microsoft Office PowerPoint</Application>
  <PresentationFormat>Экран (4:3)</PresentationFormat>
  <Paragraphs>79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Constantia</vt:lpstr>
      <vt:lpstr>Wingdings 2</vt:lpstr>
      <vt:lpstr>Times New Roman</vt:lpstr>
      <vt:lpstr>Arial Unicode MS</vt:lpstr>
      <vt:lpstr>Поток</vt:lpstr>
      <vt:lpstr> подготовительная к школе группа №1 </vt:lpstr>
      <vt:lpstr>Презентация PowerPoint</vt:lpstr>
      <vt:lpstr>Цель и задачи </vt:lpstr>
      <vt:lpstr>Презентация PowerPoint</vt:lpstr>
      <vt:lpstr>Мы играем</vt:lpstr>
      <vt:lpstr>           Детское кафе            «Солнышко»</vt:lpstr>
      <vt:lpstr>Презентация PowerPoint</vt:lpstr>
      <vt:lpstr>         Супермаркет</vt:lpstr>
      <vt:lpstr>Презентация PowerPoint</vt:lpstr>
      <vt:lpstr>Презентация PowerPoint</vt:lpstr>
      <vt:lpstr>                Сюжетно – ролевая игра                          «Больница»</vt:lpstr>
      <vt:lpstr>Презентация PowerPoint</vt:lpstr>
      <vt:lpstr>Презентация PowerPoint</vt:lpstr>
      <vt:lpstr>Сюжетно-ролевая             игра  «Салон красоты         «Стиль»»</vt:lpstr>
      <vt:lpstr>Презентация PowerPoint</vt:lpstr>
      <vt:lpstr>Презентация PowerPoint</vt:lpstr>
      <vt:lpstr>    Сюжетно-ролевая игра «Модельное агентство»</vt:lpstr>
      <vt:lpstr>Презентация PowerPoint</vt:lpstr>
      <vt:lpstr>Презентация PowerPoint</vt:lpstr>
      <vt:lpstr>Презентация PowerPoint</vt:lpstr>
      <vt:lpstr>Настольные игры</vt:lpstr>
      <vt:lpstr>Презентация PowerPoint</vt:lpstr>
      <vt:lpstr>Презентация PowerPoint</vt:lpstr>
      <vt:lpstr>                        Благодарим за внимание!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Игровой проект сюжетно-ролевой игры «Детское кафе»  подготовительная к школе группа</dc:title>
  <dc:creator>Admin</dc:creator>
  <cp:lastModifiedBy>Админ</cp:lastModifiedBy>
  <cp:revision>57</cp:revision>
  <dcterms:created xsi:type="dcterms:W3CDTF">2013-12-09T12:22:53Z</dcterms:created>
  <dcterms:modified xsi:type="dcterms:W3CDTF">2017-12-03T16:27:35Z</dcterms:modified>
</cp:coreProperties>
</file>